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2" r:id="rId24"/>
    <p:sldId id="293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w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w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w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w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11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32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468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382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72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2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82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3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76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009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10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7D6B1-8544-411A-ACB0-37C03010325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13AF0-F0C4-469B-93E7-658B6868B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7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0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1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3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4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5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6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17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18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19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0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1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2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3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24.w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25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26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27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28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29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30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31.w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32.w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33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34.w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35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36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6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7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8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3887470"/>
              </p:ext>
            </p:extLst>
          </p:nvPr>
        </p:nvGraphicFramePr>
        <p:xfrm>
          <a:off x="352425" y="709613"/>
          <a:ext cx="11487150" cy="543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Bitmap Image" r:id="rId3" imgW="11487240" imgH="5438880" progId="PBrush">
                  <p:embed/>
                </p:oleObj>
              </mc:Choice>
              <mc:Fallback>
                <p:oleObj name="Bitmap Image" r:id="rId3" imgW="11487240" imgH="5438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2425" y="709613"/>
                        <a:ext cx="11487150" cy="543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714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0090532"/>
              </p:ext>
            </p:extLst>
          </p:nvPr>
        </p:nvGraphicFramePr>
        <p:xfrm>
          <a:off x="447675" y="447675"/>
          <a:ext cx="11296650" cy="596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1" name="Bitmap Image" r:id="rId3" imgW="11296800" imgH="5962680" progId="PBrush">
                  <p:embed/>
                </p:oleObj>
              </mc:Choice>
              <mc:Fallback>
                <p:oleObj name="Bitmap Image" r:id="rId3" imgW="11296800" imgH="5962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7675" y="447675"/>
                        <a:ext cx="11296650" cy="5962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876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2965253"/>
              </p:ext>
            </p:extLst>
          </p:nvPr>
        </p:nvGraphicFramePr>
        <p:xfrm>
          <a:off x="485775" y="476250"/>
          <a:ext cx="11220450" cy="590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4" name="Bitmap Image" r:id="rId3" imgW="11220480" imgH="5905440" progId="PBrush">
                  <p:embed/>
                </p:oleObj>
              </mc:Choice>
              <mc:Fallback>
                <p:oleObj name="Bitmap Image" r:id="rId3" imgW="11220480" imgH="59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775" y="476250"/>
                        <a:ext cx="11220450" cy="590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251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6790636"/>
              </p:ext>
            </p:extLst>
          </p:nvPr>
        </p:nvGraphicFramePr>
        <p:xfrm>
          <a:off x="823913" y="585788"/>
          <a:ext cx="10544175" cy="568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8" name="Bitmap Image" r:id="rId3" imgW="10544040" imgH="5686560" progId="PBrush">
                  <p:embed/>
                </p:oleObj>
              </mc:Choice>
              <mc:Fallback>
                <p:oleObj name="Bitmap Image" r:id="rId3" imgW="10544040" imgH="568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913" y="585788"/>
                        <a:ext cx="10544175" cy="5686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314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7131562"/>
              </p:ext>
            </p:extLst>
          </p:nvPr>
        </p:nvGraphicFramePr>
        <p:xfrm>
          <a:off x="490538" y="433388"/>
          <a:ext cx="11210925" cy="599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1" name="Bitmap Image" r:id="rId3" imgW="11210760" imgH="5991120" progId="PBrush">
                  <p:embed/>
                </p:oleObj>
              </mc:Choice>
              <mc:Fallback>
                <p:oleObj name="Bitmap Image" r:id="rId3" imgW="11210760" imgH="5991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0538" y="433388"/>
                        <a:ext cx="11210925" cy="5991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4348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7161282"/>
              </p:ext>
            </p:extLst>
          </p:nvPr>
        </p:nvGraphicFramePr>
        <p:xfrm>
          <a:off x="266700" y="376238"/>
          <a:ext cx="11658600" cy="610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5" name="Bitmap Image" r:id="rId3" imgW="11658600" imgH="6105600" progId="PBrush">
                  <p:embed/>
                </p:oleObj>
              </mc:Choice>
              <mc:Fallback>
                <p:oleObj name="Bitmap Image" r:id="rId3" imgW="11658600" imgH="6105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6700" y="376238"/>
                        <a:ext cx="11658600" cy="610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5799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3819032"/>
              </p:ext>
            </p:extLst>
          </p:nvPr>
        </p:nvGraphicFramePr>
        <p:xfrm>
          <a:off x="361950" y="395288"/>
          <a:ext cx="11468100" cy="606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8" name="Bitmap Image" r:id="rId3" imgW="11468160" imgH="6067440" progId="PBrush">
                  <p:embed/>
                </p:oleObj>
              </mc:Choice>
              <mc:Fallback>
                <p:oleObj name="Bitmap Image" r:id="rId3" imgW="11468160" imgH="6067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1950" y="395288"/>
                        <a:ext cx="11468100" cy="6067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0281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2519432"/>
              </p:ext>
            </p:extLst>
          </p:nvPr>
        </p:nvGraphicFramePr>
        <p:xfrm>
          <a:off x="276225" y="557213"/>
          <a:ext cx="11639550" cy="5743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11" name="Bitmap Image" r:id="rId3" imgW="11639520" imgH="5743440" progId="PBrush">
                  <p:embed/>
                </p:oleObj>
              </mc:Choice>
              <mc:Fallback>
                <p:oleObj name="Bitmap Image" r:id="rId3" imgW="11639520" imgH="5743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225" y="557213"/>
                        <a:ext cx="11639550" cy="5743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0463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6117615"/>
              </p:ext>
            </p:extLst>
          </p:nvPr>
        </p:nvGraphicFramePr>
        <p:xfrm>
          <a:off x="285750" y="585788"/>
          <a:ext cx="11620500" cy="568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4" name="Bitmap Image" r:id="rId3" imgW="11620440" imgH="5686560" progId="PBrush">
                  <p:embed/>
                </p:oleObj>
              </mc:Choice>
              <mc:Fallback>
                <p:oleObj name="Bitmap Image" r:id="rId3" imgW="11620440" imgH="568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5750" y="585788"/>
                        <a:ext cx="11620500" cy="5686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4358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3654343"/>
              </p:ext>
            </p:extLst>
          </p:nvPr>
        </p:nvGraphicFramePr>
        <p:xfrm>
          <a:off x="300038" y="428625"/>
          <a:ext cx="11591925" cy="600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7" name="Bitmap Image" r:id="rId3" imgW="11592000" imgH="6000840" progId="PBrush">
                  <p:embed/>
                </p:oleObj>
              </mc:Choice>
              <mc:Fallback>
                <p:oleObj name="Bitmap Image" r:id="rId3" imgW="11592000" imgH="6000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0038" y="428625"/>
                        <a:ext cx="11591925" cy="600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4047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6669430"/>
              </p:ext>
            </p:extLst>
          </p:nvPr>
        </p:nvGraphicFramePr>
        <p:xfrm>
          <a:off x="276225" y="519113"/>
          <a:ext cx="11639550" cy="581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0" name="Bitmap Image" r:id="rId3" imgW="11639520" imgH="5819760" progId="PBrush">
                  <p:embed/>
                </p:oleObj>
              </mc:Choice>
              <mc:Fallback>
                <p:oleObj name="Bitmap Image" r:id="rId3" imgW="11639520" imgH="5819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225" y="519113"/>
                        <a:ext cx="11639550" cy="581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828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4794253"/>
              </p:ext>
            </p:extLst>
          </p:nvPr>
        </p:nvGraphicFramePr>
        <p:xfrm>
          <a:off x="457200" y="755650"/>
          <a:ext cx="11277600" cy="534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Bitmap Image" r:id="rId3" imgW="11277720" imgH="5343480" progId="PBrush">
                  <p:embed/>
                </p:oleObj>
              </mc:Choice>
              <mc:Fallback>
                <p:oleObj name="Bitmap Image" r:id="rId3" imgW="11277720" imgH="5343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755650"/>
                        <a:ext cx="11277600" cy="534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871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8225907"/>
              </p:ext>
            </p:extLst>
          </p:nvPr>
        </p:nvGraphicFramePr>
        <p:xfrm>
          <a:off x="471488" y="452438"/>
          <a:ext cx="11249025" cy="595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3" name="Bitmap Image" r:id="rId3" imgW="11248920" imgH="5952960" progId="PBrush">
                  <p:embed/>
                </p:oleObj>
              </mc:Choice>
              <mc:Fallback>
                <p:oleObj name="Bitmap Image" r:id="rId3" imgW="11248920" imgH="5952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1488" y="452438"/>
                        <a:ext cx="11249025" cy="595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64352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2342667"/>
              </p:ext>
            </p:extLst>
          </p:nvPr>
        </p:nvGraphicFramePr>
        <p:xfrm>
          <a:off x="485775" y="755650"/>
          <a:ext cx="11220450" cy="534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7" name="Bitmap Image" r:id="rId3" imgW="11220480" imgH="5343480" progId="PBrush">
                  <p:embed/>
                </p:oleObj>
              </mc:Choice>
              <mc:Fallback>
                <p:oleObj name="Bitmap Image" r:id="rId3" imgW="11220480" imgH="5343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775" y="755650"/>
                        <a:ext cx="11220450" cy="534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8246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9865940"/>
              </p:ext>
            </p:extLst>
          </p:nvPr>
        </p:nvGraphicFramePr>
        <p:xfrm>
          <a:off x="571500" y="519113"/>
          <a:ext cx="11049000" cy="581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0" name="Bitmap Image" r:id="rId3" imgW="11049120" imgH="5819760" progId="PBrush">
                  <p:embed/>
                </p:oleObj>
              </mc:Choice>
              <mc:Fallback>
                <p:oleObj name="Bitmap Image" r:id="rId3" imgW="11049120" imgH="5819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1500" y="519113"/>
                        <a:ext cx="11049000" cy="581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77975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308448"/>
              </p:ext>
            </p:extLst>
          </p:nvPr>
        </p:nvGraphicFramePr>
        <p:xfrm>
          <a:off x="371475" y="471488"/>
          <a:ext cx="11449050" cy="591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3" name="Bitmap Image" r:id="rId3" imgW="11449080" imgH="5915160" progId="PBrush">
                  <p:embed/>
                </p:oleObj>
              </mc:Choice>
              <mc:Fallback>
                <p:oleObj name="Bitmap Image" r:id="rId3" imgW="11449080" imgH="5915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1475" y="471488"/>
                        <a:ext cx="11449050" cy="5915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2300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6194388"/>
              </p:ext>
            </p:extLst>
          </p:nvPr>
        </p:nvGraphicFramePr>
        <p:xfrm>
          <a:off x="438150" y="438150"/>
          <a:ext cx="11315700" cy="598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6" name="Bitmap Image" r:id="rId3" imgW="11315880" imgH="5981760" progId="PBrush">
                  <p:embed/>
                </p:oleObj>
              </mc:Choice>
              <mc:Fallback>
                <p:oleObj name="Bitmap Image" r:id="rId3" imgW="11315880" imgH="5981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8150" y="438150"/>
                        <a:ext cx="11315700" cy="598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88548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6375302"/>
              </p:ext>
            </p:extLst>
          </p:nvPr>
        </p:nvGraphicFramePr>
        <p:xfrm>
          <a:off x="471488" y="585788"/>
          <a:ext cx="11249025" cy="568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6" name="Bitmap Image" r:id="rId3" imgW="11248920" imgH="5686560" progId="PBrush">
                  <p:embed/>
                </p:oleObj>
              </mc:Choice>
              <mc:Fallback>
                <p:oleObj name="Bitmap Image" r:id="rId3" imgW="11248920" imgH="568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1488" y="585788"/>
                        <a:ext cx="11249025" cy="5686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33838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8446093"/>
              </p:ext>
            </p:extLst>
          </p:nvPr>
        </p:nvGraphicFramePr>
        <p:xfrm>
          <a:off x="371475" y="500063"/>
          <a:ext cx="11449050" cy="585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0" name="Bitmap Image" r:id="rId3" imgW="11449080" imgH="5857920" progId="PBrush">
                  <p:embed/>
                </p:oleObj>
              </mc:Choice>
              <mc:Fallback>
                <p:oleObj name="Bitmap Image" r:id="rId3" imgW="11449080" imgH="5857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1475" y="500063"/>
                        <a:ext cx="11449050" cy="585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1636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2283598"/>
              </p:ext>
            </p:extLst>
          </p:nvPr>
        </p:nvGraphicFramePr>
        <p:xfrm>
          <a:off x="481013" y="538163"/>
          <a:ext cx="11229975" cy="5781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4" name="Bitmap Image" r:id="rId3" imgW="11229840" imgH="5781600" progId="PBrush">
                  <p:embed/>
                </p:oleObj>
              </mc:Choice>
              <mc:Fallback>
                <p:oleObj name="Bitmap Image" r:id="rId3" imgW="11229840" imgH="5781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013" y="538163"/>
                        <a:ext cx="11229975" cy="5781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32870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2513085"/>
              </p:ext>
            </p:extLst>
          </p:nvPr>
        </p:nvGraphicFramePr>
        <p:xfrm>
          <a:off x="219075" y="409575"/>
          <a:ext cx="11753850" cy="603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8" name="Bitmap Image" r:id="rId3" imgW="11754000" imgH="6039000" progId="PBrush">
                  <p:embed/>
                </p:oleObj>
              </mc:Choice>
              <mc:Fallback>
                <p:oleObj name="Bitmap Image" r:id="rId3" imgW="11754000" imgH="6039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9075" y="409575"/>
                        <a:ext cx="11753850" cy="6038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2708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8787501"/>
              </p:ext>
            </p:extLst>
          </p:nvPr>
        </p:nvGraphicFramePr>
        <p:xfrm>
          <a:off x="376238" y="390525"/>
          <a:ext cx="11439525" cy="6076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1" name="Bitmap Image" r:id="rId3" imgW="11439360" imgH="6076800" progId="PBrush">
                  <p:embed/>
                </p:oleObj>
              </mc:Choice>
              <mc:Fallback>
                <p:oleObj name="Bitmap Image" r:id="rId3" imgW="11439360" imgH="6076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6238" y="390525"/>
                        <a:ext cx="11439525" cy="6076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7229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7008845"/>
              </p:ext>
            </p:extLst>
          </p:nvPr>
        </p:nvGraphicFramePr>
        <p:xfrm>
          <a:off x="609600" y="709613"/>
          <a:ext cx="10972800" cy="543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Bitmap Image" r:id="rId3" imgW="10972800" imgH="5438880" progId="PBrush">
                  <p:embed/>
                </p:oleObj>
              </mc:Choice>
              <mc:Fallback>
                <p:oleObj name="Bitmap Image" r:id="rId3" imgW="10972800" imgH="5438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709613"/>
                        <a:ext cx="10972800" cy="543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215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7726214"/>
              </p:ext>
            </p:extLst>
          </p:nvPr>
        </p:nvGraphicFramePr>
        <p:xfrm>
          <a:off x="500063" y="955675"/>
          <a:ext cx="11191875" cy="494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4" name="Bitmap Image" r:id="rId3" imgW="11192040" imgH="4943520" progId="PBrush">
                  <p:embed/>
                </p:oleObj>
              </mc:Choice>
              <mc:Fallback>
                <p:oleObj name="Bitmap Image" r:id="rId3" imgW="11192040" imgH="4943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0063" y="955675"/>
                        <a:ext cx="11191875" cy="4943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40523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57904"/>
              </p:ext>
            </p:extLst>
          </p:nvPr>
        </p:nvGraphicFramePr>
        <p:xfrm>
          <a:off x="404813" y="409575"/>
          <a:ext cx="11382375" cy="603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8" name="Bitmap Image" r:id="rId3" imgW="11382480" imgH="6039000" progId="PBrush">
                  <p:embed/>
                </p:oleObj>
              </mc:Choice>
              <mc:Fallback>
                <p:oleObj name="Bitmap Image" r:id="rId3" imgW="11382480" imgH="6039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4813" y="409575"/>
                        <a:ext cx="11382375" cy="6038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22259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972356"/>
              </p:ext>
            </p:extLst>
          </p:nvPr>
        </p:nvGraphicFramePr>
        <p:xfrm>
          <a:off x="452438" y="338138"/>
          <a:ext cx="11287125" cy="618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1" name="Bitmap Image" r:id="rId3" imgW="11287080" imgH="6181560" progId="PBrush">
                  <p:embed/>
                </p:oleObj>
              </mc:Choice>
              <mc:Fallback>
                <p:oleObj name="Bitmap Image" r:id="rId3" imgW="11287080" imgH="6181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2438" y="338138"/>
                        <a:ext cx="11287125" cy="6181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72014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7715187"/>
              </p:ext>
            </p:extLst>
          </p:nvPr>
        </p:nvGraphicFramePr>
        <p:xfrm>
          <a:off x="266700" y="438150"/>
          <a:ext cx="11658600" cy="598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5" name="Bitmap Image" r:id="rId3" imgW="11658600" imgH="5981760" progId="PBrush">
                  <p:embed/>
                </p:oleObj>
              </mc:Choice>
              <mc:Fallback>
                <p:oleObj name="Bitmap Image" r:id="rId3" imgW="11658600" imgH="5981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6700" y="438150"/>
                        <a:ext cx="11658600" cy="598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86807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6449218"/>
              </p:ext>
            </p:extLst>
          </p:nvPr>
        </p:nvGraphicFramePr>
        <p:xfrm>
          <a:off x="290513" y="357188"/>
          <a:ext cx="11610975" cy="614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8" name="Bitmap Image" r:id="rId3" imgW="11611080" imgH="6143760" progId="PBrush">
                  <p:embed/>
                </p:oleObj>
              </mc:Choice>
              <mc:Fallback>
                <p:oleObj name="Bitmap Image" r:id="rId3" imgW="11611080" imgH="6143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0513" y="357188"/>
                        <a:ext cx="11610975" cy="6143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43487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1371099"/>
              </p:ext>
            </p:extLst>
          </p:nvPr>
        </p:nvGraphicFramePr>
        <p:xfrm>
          <a:off x="233363" y="376238"/>
          <a:ext cx="11725275" cy="610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1" name="Bitmap Image" r:id="rId3" imgW="11725200" imgH="6105600" progId="PBrush">
                  <p:embed/>
                </p:oleObj>
              </mc:Choice>
              <mc:Fallback>
                <p:oleObj name="Bitmap Image" r:id="rId3" imgW="11725200" imgH="6105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3363" y="376238"/>
                        <a:ext cx="11725275" cy="610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77960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3591559"/>
              </p:ext>
            </p:extLst>
          </p:nvPr>
        </p:nvGraphicFramePr>
        <p:xfrm>
          <a:off x="504825" y="395288"/>
          <a:ext cx="11182350" cy="606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4" name="Bitmap Image" r:id="rId3" imgW="11182320" imgH="6067440" progId="PBrush">
                  <p:embed/>
                </p:oleObj>
              </mc:Choice>
              <mc:Fallback>
                <p:oleObj name="Bitmap Image" r:id="rId3" imgW="11182320" imgH="6067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395288"/>
                        <a:ext cx="11182350" cy="6067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7610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0015794"/>
              </p:ext>
            </p:extLst>
          </p:nvPr>
        </p:nvGraphicFramePr>
        <p:xfrm>
          <a:off x="504825" y="528638"/>
          <a:ext cx="11182350" cy="580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1" name="Bitmap Image" r:id="rId3" imgW="11182320" imgH="5800680" progId="PBrush">
                  <p:embed/>
                </p:oleObj>
              </mc:Choice>
              <mc:Fallback>
                <p:oleObj name="Bitmap Image" r:id="rId3" imgW="11182320" imgH="5800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528638"/>
                        <a:ext cx="11182350" cy="580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358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2083661"/>
              </p:ext>
            </p:extLst>
          </p:nvPr>
        </p:nvGraphicFramePr>
        <p:xfrm>
          <a:off x="290513" y="623888"/>
          <a:ext cx="11610975" cy="56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4" name="Bitmap Image" r:id="rId3" imgW="11611080" imgH="5610240" progId="PBrush">
                  <p:embed/>
                </p:oleObj>
              </mc:Choice>
              <mc:Fallback>
                <p:oleObj name="Bitmap Image" r:id="rId3" imgW="11611080" imgH="5610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0513" y="623888"/>
                        <a:ext cx="11610975" cy="56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654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3156560"/>
              </p:ext>
            </p:extLst>
          </p:nvPr>
        </p:nvGraphicFramePr>
        <p:xfrm>
          <a:off x="338138" y="774700"/>
          <a:ext cx="11515725" cy="5305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7" name="Bitmap Image" r:id="rId3" imgW="11515680" imgH="5305320" progId="PBrush">
                  <p:embed/>
                </p:oleObj>
              </mc:Choice>
              <mc:Fallback>
                <p:oleObj name="Bitmap Image" r:id="rId3" imgW="11515680" imgH="5305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138" y="774700"/>
                        <a:ext cx="11515725" cy="5305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754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7537170"/>
              </p:ext>
            </p:extLst>
          </p:nvPr>
        </p:nvGraphicFramePr>
        <p:xfrm>
          <a:off x="475038" y="661988"/>
          <a:ext cx="11258550" cy="553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0" name="Bitmap Image" r:id="rId3" imgW="11258640" imgH="5533920" progId="PBrush">
                  <p:embed/>
                </p:oleObj>
              </mc:Choice>
              <mc:Fallback>
                <p:oleObj name="Bitmap Image" r:id="rId3" imgW="11258640" imgH="5533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5038" y="661988"/>
                        <a:ext cx="11258550" cy="5534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3355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0495885"/>
              </p:ext>
            </p:extLst>
          </p:nvPr>
        </p:nvGraphicFramePr>
        <p:xfrm>
          <a:off x="352425" y="442913"/>
          <a:ext cx="11487150" cy="597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3" name="Bitmap Image" r:id="rId3" imgW="11487240" imgH="5972040" progId="PBrush">
                  <p:embed/>
                </p:oleObj>
              </mc:Choice>
              <mc:Fallback>
                <p:oleObj name="Bitmap Image" r:id="rId3" imgW="11487240" imgH="59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2425" y="442913"/>
                        <a:ext cx="11487150" cy="5972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884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8105774"/>
              </p:ext>
            </p:extLst>
          </p:nvPr>
        </p:nvGraphicFramePr>
        <p:xfrm>
          <a:off x="352425" y="400050"/>
          <a:ext cx="11487150" cy="605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7" name="Bitmap Image" r:id="rId3" imgW="11487240" imgH="6058080" progId="PBrush">
                  <p:embed/>
                </p:oleObj>
              </mc:Choice>
              <mc:Fallback>
                <p:oleObj name="Bitmap Image" r:id="rId3" imgW="11487240" imgH="605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2425" y="400050"/>
                        <a:ext cx="11487150" cy="605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156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0</Words>
  <Application>Microsoft Office PowerPoint</Application>
  <PresentationFormat>Widescreen</PresentationFormat>
  <Paragraphs>0</Paragraphs>
  <Slides>36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durai</dc:creator>
  <cp:lastModifiedBy>durai</cp:lastModifiedBy>
  <cp:revision>31</cp:revision>
  <dcterms:created xsi:type="dcterms:W3CDTF">2022-09-14T07:20:24Z</dcterms:created>
  <dcterms:modified xsi:type="dcterms:W3CDTF">2022-09-14T09:26:29Z</dcterms:modified>
</cp:coreProperties>
</file>

<file path=docProps/thumbnail.jpeg>
</file>